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61" r:id="rId3"/>
    <p:sldId id="260" r:id="rId4"/>
    <p:sldId id="265" r:id="rId5"/>
    <p:sldId id="264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1" autoAdjust="0"/>
    <p:restoredTop sz="87437" autoAdjust="0"/>
  </p:normalViewPr>
  <p:slideViewPr>
    <p:cSldViewPr snapToGrid="0">
      <p:cViewPr varScale="1">
        <p:scale>
          <a:sx n="101" d="100"/>
          <a:sy n="101" d="100"/>
        </p:scale>
        <p:origin x="114" y="2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40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CD21933-B6C1-4B9F-B18E-392CCBEC33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253712F-25C8-49AF-A076-09BC424C89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56090A-6B90-4E28-952B-0CE649EF9EF0}" type="datetimeFigureOut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A309E1B-81EE-42E1-ABA8-60F0EE5E82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DE3C7AE-D433-4B8A-8E4E-ABE04294FA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30065-7A59-4547-BF30-AF3724424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4605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04219-7CB3-4899-AE24-D601356D1EE9}" type="datetimeFigureOut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44B73-F436-4D89-85BC-44CDB79562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3231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5222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3552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0458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4144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7052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8764B3-41F9-4994-B8B5-7B6444B2D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538D6FA-D398-4C8B-BBE0-CEE5F28E6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8C396A0-FC2C-4142-906B-7E6D3B4DE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EA09-0076-414B-ABEE-3E337A14BB5C}" type="datetime1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A7A6B40-21F7-4A02-9F9D-194FD7388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12E425-FC03-436E-ACB4-2E09E435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085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6CF755-A438-4AB0-B201-74FC1CBE8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83A8029-CCF1-4D8C-9CE8-000E13981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05DF8FE-6BFD-417C-A7F1-B7B2675E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996E1-C2FD-4D10-8637-1747292DB2EE}" type="datetime1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D33119D-5C72-494A-83C4-5461BDED2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416BF31-BE74-44F1-8CCD-F84B61C87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8639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9E291605-4303-484E-8329-860A26101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EF36BC2-C35C-4528-94F3-4975FF5C9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EFD46B2-F1A8-40D1-A843-143CBB323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9557-55B5-4F7E-8966-033E77EE3D19}" type="datetime1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D494964-1E2D-4B13-B756-7E0D8EDB3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A87D33F-207B-46DC-9603-346D5A60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3130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8D81730-50F0-418E-8011-49E34635C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043290A-3D7A-46E6-8F57-ABEAD250B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5349D23-7DA6-4961-B5F9-8BF23E99F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A4A4-01B7-4E4B-AA9C-881C77D2A74F}" type="datetime1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FCF1B41-A7CF-4B72-918B-EBD8F028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91D81F1-10AB-40C5-B154-78B280874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218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4A7B27-6843-433A-9243-54779711C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20F85EF-F731-4A7C-A118-D78664DFE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7A955A2-B3B9-4D0C-BC43-2E6EDAB59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544A-AB9F-48F7-837A-A5CD46BA9F6C}" type="datetime1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296562B-F5B6-4004-BAA8-44ECB557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DBF74A-5F0D-40B7-B530-6335A095D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950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E64EAC-6561-4034-B215-03526EE7E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1053622-EF9C-40A5-93F6-9291A9462B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59375"/>
            <a:ext cx="5181600" cy="4351338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766AF8B-DB73-4AD3-826B-770BAD4556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937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21CA1A3-EFA2-4ACF-B71F-DB2EACC6A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72260-94D3-4C04-8190-AD08FC1C7322}" type="datetime1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AB55238-AD4A-4928-8048-6D66943A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64E3428-A41E-4734-B36F-F31ED6E72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0300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82F42D-5A25-4AD3-9CA7-8B8208AB8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8140"/>
            <a:ext cx="10515600" cy="956336"/>
          </a:xfrm>
        </p:spPr>
        <p:txBody>
          <a:bodyPr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758535A-6409-42A5-8BDB-F5461F413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413"/>
            <a:ext cx="5157787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3E75A32-A04E-4C62-8F88-6A9199729C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6325"/>
            <a:ext cx="5157787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E9F5407-13E3-45D1-B623-41FAE3BF9F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413"/>
            <a:ext cx="5183188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C978798-0BE3-4134-A7B7-A702AFEF05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6325"/>
            <a:ext cx="5183188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2DA2558-D8B4-49DE-A016-416C4EC80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E76F7-69E5-43E7-A117-A7CFAA509E31}" type="datetime1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8B05D79-E220-4DD1-B643-BB0DF361A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762AB37-71BD-4238-8FBC-FFB675FAB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0816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9B446F-493F-499D-A250-1E84F9159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9EC0C65-383B-4B72-9C37-68057481B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56C23-0C9A-4FED-8AF7-292244D9BE4C}" type="datetime1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3521FE-6B95-486B-9E8E-1726EFA77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A3F5953-4497-4E61-92D7-7B7798CD9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2994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6C77463-1DC6-49C2-ACDA-A9DB34787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E39E-D1B5-4AE3-9A73-3B924D0F4492}" type="datetime1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4E41F3A-D9C7-4BB3-BF71-5B4BECB33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C71C279-FB10-4035-B473-1792A88E0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2775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BD6E28-FB02-4BFB-AFF9-727E6AF4B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5F3B133-E09C-4D9D-9E41-8A2CC31E2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AFA636B-3243-4819-ABDB-DF5EA6AAD6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22E41E2-46A0-41E0-BF4D-DB3B2FF46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ADF3-457F-4C49-A5A6-EBE981F5810B}" type="datetime1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6CE511B-25C3-44B6-9A70-893077FD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42A81DB-8774-4A56-B354-0EBD3736A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3014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81A23E-169A-49E0-8D04-4F5D0A326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5FF23D2-6180-4DB4-A035-C42737CBA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B64F802-702A-4359-B693-78BFBADA27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2903085-9C0F-453E-AC52-5DAADAC13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C063-95AF-4D1B-94F9-C04D4EDD4D40}" type="datetime1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FE60162-514F-4812-9E92-0DE59D309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2A03CC8-0D45-48A8-9948-36BD78B03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75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EF4A476-1BBD-4314-86BD-904D44A1D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785"/>
            <a:ext cx="10515600" cy="763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B3BDC71-E76D-42BB-AC6E-2CA5987F3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AE4CF7E-2A3D-4F73-BD6A-D8FDD5B9DE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2093" y="6518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C5411-BDF2-4E9B-8B95-F631E5AC90C3}" type="datetime1">
              <a:rPr lang="ko-KR" altLang="en-US" smtClean="0"/>
              <a:t>2023-04-13</a:t>
            </a:fld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5AD1CAB-1057-45CA-A101-8303F6E68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399" y="6518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EF1BC-FE94-4D43-B24A-192F7ABE1E6D}" type="slidenum">
              <a:rPr lang="en-US" altLang="ko-KR" smtClean="0"/>
              <a:pPr/>
              <a:t>‹#›</a:t>
            </a:fld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6949404-BC90-4F8E-961B-7FA9C8CF34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83"/>
          <a:stretch/>
        </p:blipFill>
        <p:spPr>
          <a:xfrm>
            <a:off x="9542828" y="6492875"/>
            <a:ext cx="2328661" cy="365125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58FAC54F-015B-4317-BF8F-F6B35AD0F104}"/>
              </a:ext>
            </a:extLst>
          </p:cNvPr>
          <p:cNvSpPr/>
          <p:nvPr userDrawn="1"/>
        </p:nvSpPr>
        <p:spPr>
          <a:xfrm>
            <a:off x="372093" y="365124"/>
            <a:ext cx="11447813" cy="617378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A245E2-413D-4A41-B184-2E3B7BD859E2}"/>
              </a:ext>
            </a:extLst>
          </p:cNvPr>
          <p:cNvSpPr txBox="1"/>
          <p:nvPr userDrawn="1"/>
        </p:nvSpPr>
        <p:spPr>
          <a:xfrm>
            <a:off x="10353675" y="-9525"/>
            <a:ext cx="1521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/>
              <a:t>SW</a:t>
            </a:r>
            <a:r>
              <a:rPr lang="ko-KR" altLang="en-US" sz="1000" dirty="0"/>
              <a:t>개발실 </a:t>
            </a:r>
            <a:endParaRPr lang="en-US" altLang="ko-KR" sz="1000" dirty="0"/>
          </a:p>
          <a:p>
            <a:pPr algn="r"/>
            <a:r>
              <a:rPr lang="ko-KR" altLang="en-US" sz="1000" dirty="0"/>
              <a:t>금진주 선임 매니저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429263-5D36-4C05-A28D-B7D256AFFFA3}"/>
              </a:ext>
            </a:extLst>
          </p:cNvPr>
          <p:cNvSpPr txBox="1"/>
          <p:nvPr userDrawn="1"/>
        </p:nvSpPr>
        <p:spPr>
          <a:xfrm>
            <a:off x="328549" y="89683"/>
            <a:ext cx="46392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영유아 개발 계획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763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3D15D4-391A-4358-B53C-E3F33B30D7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3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영유아 제품 개발 계획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3E29617-176B-4431-BAE0-D74368842A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en-US" altLang="ko-KR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algn="r"/>
            <a:r>
              <a:rPr lang="en-US" altLang="ko-KR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SW</a:t>
            </a:r>
            <a:r>
              <a:rPr lang="ko-KR" altLang="en-US" sz="20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개발실 금진주 선임 매니저</a:t>
            </a:r>
            <a:endParaRPr lang="en-US" altLang="ko-KR" sz="20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endParaRPr lang="ko-KR" altLang="en-US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7AB9BCA-C21A-4A81-B21C-368AF861C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9186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영유아 제품 개요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396F73-571B-616A-2330-2CA424DE8BB9}"/>
              </a:ext>
            </a:extLst>
          </p:cNvPr>
          <p:cNvSpPr txBox="1"/>
          <p:nvPr/>
        </p:nvSpPr>
        <p:spPr>
          <a:xfrm>
            <a:off x="1142999" y="1512253"/>
            <a:ext cx="99059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영유아가 방치되어 있는 상황에서 뒤집힘 발생 후 몸을 가누지 못하는 상황일 시 에어백에 공기를 주입하여 기도를 확보해 </a:t>
            </a:r>
            <a:r>
              <a:rPr lang="ko-KR" altLang="en-US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질식사를 미연에 방지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하고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어플을 통해 </a:t>
            </a:r>
            <a:r>
              <a:rPr lang="ko-KR" altLang="en-US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보호자에게 알림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을 주어 상황을 알리는 목적을 가지고있다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</a:t>
            </a:r>
          </a:p>
          <a:p>
            <a:endParaRPr lang="en-US" altLang="ko-KR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어플은 제품과 블루투스로 연결하여 제품에서 받은 정보를 서버에 보내 이벤트 발생 시 </a:t>
            </a:r>
            <a:endParaRPr lang="en-US" altLang="ko-KR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en-US" altLang="ko-KR" b="1" dirty="0" err="1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sms</a:t>
            </a:r>
            <a:r>
              <a:rPr lang="ko-KR" altLang="en-US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를 발송 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할 수 있도록 하고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b="1" dirty="0" err="1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후레쉬와</a:t>
            </a:r>
            <a:r>
              <a:rPr lang="ko-KR" altLang="en-US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소리 알람 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등으로 이벤트 사실을 인지 할 수 있게 해준다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</a:t>
            </a:r>
          </a:p>
          <a:p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또한 </a:t>
            </a:r>
            <a:r>
              <a:rPr lang="ko-KR" altLang="en-US" dirty="0" err="1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어플에서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움직임을 그래프로 표시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하여</a:t>
            </a:r>
            <a:r>
              <a:rPr lang="ko-KR" altLang="en-US" b="1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영유아의 움직임을 확인 할 수 있도록 한다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</a:t>
            </a:r>
            <a:endParaRPr lang="ko-KR" altLang="en-US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39D0C1B-BBE5-BA88-C70F-23A73033A663}"/>
              </a:ext>
            </a:extLst>
          </p:cNvPr>
          <p:cNvGrpSpPr/>
          <p:nvPr/>
        </p:nvGrpSpPr>
        <p:grpSpPr>
          <a:xfrm>
            <a:off x="1821812" y="3873639"/>
            <a:ext cx="8548376" cy="2314576"/>
            <a:chOff x="1821812" y="3873639"/>
            <a:chExt cx="8548376" cy="2314576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432AB091-E750-4CA2-41F9-202A1CD6AC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7222" b="37222"/>
            <a:stretch/>
          </p:blipFill>
          <p:spPr>
            <a:xfrm>
              <a:off x="6185067" y="3873639"/>
              <a:ext cx="4185121" cy="2314576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CAC12102-6ACA-1516-DF7C-2D07BCDBC5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37222" b="37222"/>
            <a:stretch/>
          </p:blipFill>
          <p:spPr>
            <a:xfrm>
              <a:off x="1821812" y="3873639"/>
              <a:ext cx="4185122" cy="2314575"/>
            </a:xfrm>
            <a:prstGeom prst="rect">
              <a:avLst/>
            </a:prstGeom>
          </p:spPr>
        </p:pic>
      </p:grpSp>
      <p:sp>
        <p:nvSpPr>
          <p:cNvPr id="3" name="슬라이드 번호 개체 틀 3">
            <a:extLst>
              <a:ext uri="{FF2B5EF4-FFF2-40B4-BE49-F238E27FC236}">
                <a16:creationId xmlns:a16="http://schemas.microsoft.com/office/drawing/2014/main" id="{DB35076C-7C25-3167-B536-3595874B6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399" y="6518275"/>
            <a:ext cx="2743200" cy="365125"/>
          </a:xfrm>
        </p:spPr>
        <p:txBody>
          <a:bodyPr/>
          <a:lstStyle/>
          <a:p>
            <a:r>
              <a:rPr lang="en-US" altLang="ko-KR" dirty="0"/>
              <a:t>2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0903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D450E1DA-E7A0-D221-7856-2138B0FE3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785"/>
            <a:ext cx="10515600" cy="763031"/>
          </a:xfrm>
        </p:spPr>
        <p:txBody>
          <a:bodyPr>
            <a:normAutofit/>
          </a:bodyPr>
          <a:lstStyle/>
          <a:p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영유아 제품 기능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ABBC0D-FF52-4BA2-6E4A-AB4DBCDA2CA9}"/>
              </a:ext>
            </a:extLst>
          </p:cNvPr>
          <p:cNvSpPr txBox="1"/>
          <p:nvPr/>
        </p:nvSpPr>
        <p:spPr>
          <a:xfrm>
            <a:off x="1334663" y="1465457"/>
            <a:ext cx="9522671" cy="4585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[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본체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]</a:t>
            </a:r>
          </a:p>
          <a:p>
            <a:pPr marL="342900" indent="-342900">
              <a:buAutoNum type="arabicPeriod"/>
            </a:pP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영유아 뒤집기 검출</a:t>
            </a:r>
            <a:endParaRPr lang="en-US" altLang="ko-KR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800100" lvl="1" indent="-342900">
              <a:buAutoNum type="arabicPeriod"/>
            </a:pP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모터를 이용하여 에어백 팽창</a:t>
            </a:r>
            <a:r>
              <a:rPr lang="en-US" altLang="ko-KR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수축</a:t>
            </a:r>
            <a:r>
              <a:rPr lang="en-US" altLang="ko-KR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</a:t>
            </a: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에어백에 부착된 센서의 기울기를 활용해 제어</a:t>
            </a:r>
            <a:r>
              <a:rPr lang="en-US" altLang="ko-KR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</a:t>
            </a:r>
          </a:p>
          <a:p>
            <a:pPr marL="800100" lvl="1" indent="-342900">
              <a:buAutoNum type="arabicPeriod"/>
            </a:pP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검출 전 약 </a:t>
            </a:r>
            <a:r>
              <a:rPr lang="en-US" altLang="ko-KR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3</a:t>
            </a: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초간의 데이터 저장</a:t>
            </a:r>
            <a:endParaRPr lang="en-US" altLang="ko-KR" sz="16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800100" lvl="1" indent="-342900">
              <a:buAutoNum type="arabicPeriod"/>
            </a:pP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스마트폰에 검출 정보 전달</a:t>
            </a:r>
            <a:endParaRPr lang="en-US" altLang="ko-KR" sz="16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800100" lvl="1" indent="-342900">
              <a:buAutoNum type="arabicPeriod"/>
            </a:pPr>
            <a:r>
              <a:rPr lang="ko-KR" altLang="en-US" sz="1600" dirty="0" err="1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부저</a:t>
            </a: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알람</a:t>
            </a:r>
            <a:endParaRPr lang="en-US" altLang="ko-KR" sz="16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342900" indent="-342900">
              <a:buAutoNum type="arabicPeriod"/>
            </a:pP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LCD 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상황 별 화면 제어</a:t>
            </a:r>
            <a:endParaRPr lang="en-US" altLang="ko-KR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주기적으로 제품 데이터 및 정보 전달 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(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주기 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약 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3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분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</a:t>
            </a:r>
          </a:p>
          <a:p>
            <a:pPr marL="800100" lvl="1" indent="-342900">
              <a:buAutoNum type="arabicPeriod"/>
            </a:pP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전달 정보 </a:t>
            </a:r>
            <a:r>
              <a:rPr lang="en-US" altLang="ko-KR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</a:t>
            </a:r>
            <a:r>
              <a:rPr lang="ko-KR" altLang="ko-KR" sz="1600" dirty="0"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전송번호</a:t>
            </a:r>
            <a:r>
              <a:rPr lang="en-US" altLang="ko-KR" sz="1600" dirty="0"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1600" dirty="0"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검출 여부</a:t>
            </a:r>
            <a:r>
              <a:rPr lang="en-US" altLang="ko-KR" sz="1600" dirty="0"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(0:</a:t>
            </a:r>
            <a:r>
              <a:rPr lang="ko-KR" altLang="ko-KR" sz="1600" dirty="0" err="1"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미검출</a:t>
            </a:r>
            <a:r>
              <a:rPr lang="en-US" altLang="ko-KR" sz="1600" dirty="0"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, 1:</a:t>
            </a:r>
            <a:r>
              <a:rPr lang="ko-KR" altLang="ko-KR" sz="1600" dirty="0"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검출</a:t>
            </a:r>
            <a:r>
              <a:rPr lang="en-US" altLang="ko-KR" sz="1600" dirty="0"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), </a:t>
            </a:r>
            <a:r>
              <a:rPr lang="ko-KR" altLang="ko-KR" sz="1600" dirty="0" err="1"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온습도</a:t>
            </a:r>
            <a:r>
              <a:rPr lang="en-US" altLang="ko-KR" sz="1600" dirty="0"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1600" dirty="0"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움직임 데이터</a:t>
            </a:r>
            <a:r>
              <a:rPr lang="en-US" altLang="ko-KR" sz="1600" dirty="0"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1600" dirty="0" err="1"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AccRMS</a:t>
            </a:r>
            <a:r>
              <a:rPr lang="en-US" altLang="ko-KR" sz="1600" dirty="0"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, roll, pitch), </a:t>
            </a:r>
            <a:r>
              <a:rPr lang="ko-KR" altLang="ko-KR" sz="1600" dirty="0">
                <a:effectLst/>
                <a:latin typeface="KoPub돋움체 Light" panose="02020603020101020101" pitchFamily="18" charset="-127"/>
                <a:ea typeface="KoPub돋움체 Light" panose="02020603020101020101" pitchFamily="18" charset="-127"/>
                <a:cs typeface="Times New Roman" panose="02020603050405020304" pitchFamily="18" charset="0"/>
              </a:rPr>
              <a:t>배터리</a:t>
            </a:r>
            <a:endParaRPr lang="en-US" altLang="ko-KR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342900" indent="-342900">
              <a:buAutoNum type="arabicPeriod"/>
            </a:pPr>
            <a:endParaRPr lang="en-US" altLang="ko-KR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[APP]</a:t>
            </a:r>
          </a:p>
          <a:p>
            <a:pPr marL="342900" indent="-342900">
              <a:buFont typeface="+mj-lt"/>
              <a:buAutoNum type="arabicPeriod"/>
            </a:pP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블루투스 통신</a:t>
            </a:r>
            <a:endParaRPr lang="en-US" altLang="ko-KR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전달받은 데이터 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DB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저장 및 표시</a:t>
            </a:r>
            <a:endParaRPr lang="en-US" altLang="ko-KR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배터리 표시</a:t>
            </a:r>
            <a:endParaRPr lang="en-US" altLang="ko-KR" sz="16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ko-KR" altLang="en-US" sz="1600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데이터 그래프로 표시</a:t>
            </a:r>
            <a:endParaRPr lang="en-US" altLang="ko-KR" sz="1600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Background service (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앱을 백그라운드로 돌려도 데이터 수집 및 이벤트 발생 감지를 위한 기능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ko-KR" altLang="en-US" dirty="0" err="1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알람기능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: </a:t>
            </a:r>
            <a:r>
              <a:rPr lang="ko-KR" altLang="en-US" dirty="0" err="1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후레쉬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 </a:t>
            </a:r>
            <a:r>
              <a:rPr lang="ko-KR" altLang="en-US" dirty="0" err="1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소리알람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/ SMS</a:t>
            </a:r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알람은 보류</a:t>
            </a:r>
            <a:endParaRPr lang="en-US" altLang="ko-KR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2" name="슬라이드 번호 개체 틀 3">
            <a:extLst>
              <a:ext uri="{FF2B5EF4-FFF2-40B4-BE49-F238E27FC236}">
                <a16:creationId xmlns:a16="http://schemas.microsoft.com/office/drawing/2014/main" id="{9CFA6DFA-D241-360C-B153-FC25DD34C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399" y="6518275"/>
            <a:ext cx="2743200" cy="365125"/>
          </a:xfrm>
        </p:spPr>
        <p:txBody>
          <a:bodyPr/>
          <a:lstStyle/>
          <a:p>
            <a:fld id="{08245E5A-D746-452C-A534-AE9941B4929F}" type="slidenum">
              <a:rPr lang="ko-KR" altLang="en-US" smtClean="0"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141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D450E1DA-E7A0-D221-7856-2138B0FE3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785"/>
            <a:ext cx="10515600" cy="763031"/>
          </a:xfrm>
        </p:spPr>
        <p:txBody>
          <a:bodyPr>
            <a:normAutofit/>
          </a:bodyPr>
          <a:lstStyle/>
          <a:p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영유아 일정 관리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16C5246-B5FB-48D9-C584-B8309DE77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636" y="1432816"/>
            <a:ext cx="10500728" cy="4836653"/>
          </a:xfrm>
          <a:prstGeom prst="rect">
            <a:avLst/>
          </a:prstGeom>
        </p:spPr>
      </p:pic>
      <p:sp>
        <p:nvSpPr>
          <p:cNvPr id="2" name="슬라이드 번호 개체 틀 3">
            <a:extLst>
              <a:ext uri="{FF2B5EF4-FFF2-40B4-BE49-F238E27FC236}">
                <a16:creationId xmlns:a16="http://schemas.microsoft.com/office/drawing/2014/main" id="{4E3591BF-1E6E-CEF6-D546-17B95D2DD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399" y="6518275"/>
            <a:ext cx="2743200" cy="365125"/>
          </a:xfrm>
        </p:spPr>
        <p:txBody>
          <a:bodyPr/>
          <a:lstStyle/>
          <a:p>
            <a:fld id="{08245E5A-D746-452C-A534-AE9941B4929F}" type="slidenum">
              <a:rPr lang="ko-KR" altLang="en-US" smtClean="0"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7938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63F11C-6ABE-4096-8EDE-983DCF3FE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665969"/>
            <a:ext cx="10515600" cy="763031"/>
          </a:xfrm>
        </p:spPr>
        <p:txBody>
          <a:bodyPr/>
          <a:lstStyle/>
          <a:p>
            <a:pPr algn="ctr"/>
            <a:r>
              <a:rPr lang="ko-KR" altLang="en-US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감사합니다</a:t>
            </a:r>
            <a:r>
              <a:rPr lang="en-US" altLang="ko-KR" dirty="0"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. </a:t>
            </a:r>
            <a:endParaRPr lang="ko-KR" altLang="en-US" dirty="0"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9FFE6B76-AE11-46AB-A101-33CDF8749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0901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225</Words>
  <Application>Microsoft Office PowerPoint</Application>
  <PresentationFormat>와이드스크린</PresentationFormat>
  <Paragraphs>40</Paragraphs>
  <Slides>5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9" baseType="lpstr">
      <vt:lpstr>KoPub돋움체 Light</vt:lpstr>
      <vt:lpstr>맑은 고딕</vt:lpstr>
      <vt:lpstr>Arial</vt:lpstr>
      <vt:lpstr>Office 테마</vt:lpstr>
      <vt:lpstr>영유아 제품 개발 계획</vt:lpstr>
      <vt:lpstr>영유아 제품 개요</vt:lpstr>
      <vt:lpstr>영유아 제품 기능</vt:lpstr>
      <vt:lpstr>영유아 일정 관리</vt:lpstr>
      <vt:lpstr>감사합니다.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Im Chaejin</dc:creator>
  <cp:lastModifiedBy>금진주(2016146003)</cp:lastModifiedBy>
  <cp:revision>25</cp:revision>
  <dcterms:created xsi:type="dcterms:W3CDTF">2023-03-02T23:53:02Z</dcterms:created>
  <dcterms:modified xsi:type="dcterms:W3CDTF">2023-04-13T00:55:31Z</dcterms:modified>
</cp:coreProperties>
</file>